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6" r:id="rId4"/>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4871C-D09F-4288-AD33-BCCAB8B6B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B49E4A-D21F-4731-8554-2FE8A8FAB8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5E2ECB-F28D-4C1B-B67F-A635CA1C8179}"/>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5" name="Footer Placeholder 4">
            <a:extLst>
              <a:ext uri="{FF2B5EF4-FFF2-40B4-BE49-F238E27FC236}">
                <a16:creationId xmlns:a16="http://schemas.microsoft.com/office/drawing/2014/main" id="{E27F52BB-F723-439E-9930-F7CFED5F2D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69B3D9-FF85-4E91-A454-D30545164434}"/>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372910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75BF1-4A6E-420C-B697-246B03CBDC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D86502-AAC6-4FD8-8873-1F155071B9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6A81F2-4708-4B4D-9BE7-C20554D28555}"/>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5" name="Footer Placeholder 4">
            <a:extLst>
              <a:ext uri="{FF2B5EF4-FFF2-40B4-BE49-F238E27FC236}">
                <a16:creationId xmlns:a16="http://schemas.microsoft.com/office/drawing/2014/main" id="{EE8547FC-1AC6-44D6-A3F8-CD6673814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D4F4A-E3CE-4270-992F-F04EC5130454}"/>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1553447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77ED8C-5913-4791-9535-85FDFE93FD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5B4D4-BA7A-4739-9C2A-FCD9EAE345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FF37C4-8FEB-4934-BFDD-B36A7DA7822E}"/>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5" name="Footer Placeholder 4">
            <a:extLst>
              <a:ext uri="{FF2B5EF4-FFF2-40B4-BE49-F238E27FC236}">
                <a16:creationId xmlns:a16="http://schemas.microsoft.com/office/drawing/2014/main" id="{7618B182-E1A8-443D-BB01-9807A8A4D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830DAF-1AE3-48C6-923F-8D9A15FADB63}"/>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552863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3906-A295-4D6E-A7D4-84605C7B19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3681A1-6225-4784-AF21-75895B268F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8BE56B-74F7-464E-84DE-E4BDB1A6C753}"/>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5" name="Footer Placeholder 4">
            <a:extLst>
              <a:ext uri="{FF2B5EF4-FFF2-40B4-BE49-F238E27FC236}">
                <a16:creationId xmlns:a16="http://schemas.microsoft.com/office/drawing/2014/main" id="{AE1EC1E4-2CE9-4B6C-A3FC-47F5E063B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FA77D-E224-47D9-BDEC-059BE32515E7}"/>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70331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C9FEB-A750-4720-B026-641B22B728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BF66A9-DC27-41D3-A91F-83BD80934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DE5A92-106B-49E9-B11E-CAF15C8952BF}"/>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5" name="Footer Placeholder 4">
            <a:extLst>
              <a:ext uri="{FF2B5EF4-FFF2-40B4-BE49-F238E27FC236}">
                <a16:creationId xmlns:a16="http://schemas.microsoft.com/office/drawing/2014/main" id="{43E4E38C-1983-4AE2-A58E-C28ED2259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2E1F3-CBE9-4917-8700-BEE86F79D190}"/>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405080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5F09F-F0FF-4260-B231-89CCC5FCE3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40253B-0CD6-4962-B46D-2B1467FEF2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FB74EF-060C-42B9-BDE1-77905902F5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D148F7-B208-47A0-9957-697700BFF8B5}"/>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6" name="Footer Placeholder 5">
            <a:extLst>
              <a:ext uri="{FF2B5EF4-FFF2-40B4-BE49-F238E27FC236}">
                <a16:creationId xmlns:a16="http://schemas.microsoft.com/office/drawing/2014/main" id="{1D82604F-FEE3-4291-A043-C0098F123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EC8D7E-D1E3-4BB2-8BB1-9A8A3A92203A}"/>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269691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AF821-C26C-4018-809A-9CFC637483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708C56-6433-49F7-ADC2-C7A6C93862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C2D47F-DE56-44CF-869B-9AD6E1143C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A2C51C-7EF1-4A15-A525-C8ED7E1E6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0A8305-4410-48A4-9EB4-E8AC90FC4A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16E4CB-C36D-4707-B445-12F6FCADDAF6}"/>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8" name="Footer Placeholder 7">
            <a:extLst>
              <a:ext uri="{FF2B5EF4-FFF2-40B4-BE49-F238E27FC236}">
                <a16:creationId xmlns:a16="http://schemas.microsoft.com/office/drawing/2014/main" id="{62F95F32-F8D1-42B6-86BE-C461C729FC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92D23C-35F1-4F5F-8C03-A12CBA00F19B}"/>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340724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18DC-D3B2-4D24-8100-CBE8DD26C7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AD8E83-396F-4B7F-8A1C-125FD15A4D8E}"/>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4" name="Footer Placeholder 3">
            <a:extLst>
              <a:ext uri="{FF2B5EF4-FFF2-40B4-BE49-F238E27FC236}">
                <a16:creationId xmlns:a16="http://schemas.microsoft.com/office/drawing/2014/main" id="{02D36030-3548-4DDD-84E3-379533AA5F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8146FF-DB71-496A-BD41-BF39C9D118F9}"/>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183287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F6843-EBEE-470D-AD0B-5B1A2F7B74D6}"/>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3" name="Footer Placeholder 2">
            <a:extLst>
              <a:ext uri="{FF2B5EF4-FFF2-40B4-BE49-F238E27FC236}">
                <a16:creationId xmlns:a16="http://schemas.microsoft.com/office/drawing/2014/main" id="{8324B0CC-1563-4D1C-AC7C-08752BC49E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6FCE32-960C-4AFB-9B1D-9567E3952871}"/>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386997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C05A2-C574-44A4-830C-A4B3A09EFE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91E3E5-2968-4BE5-86B1-E14254145F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B60602-7DA3-4D77-AA72-A2D17D4B4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7872E2-FCA0-422B-A51F-454B4FFF90EA}"/>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6" name="Footer Placeholder 5">
            <a:extLst>
              <a:ext uri="{FF2B5EF4-FFF2-40B4-BE49-F238E27FC236}">
                <a16:creationId xmlns:a16="http://schemas.microsoft.com/office/drawing/2014/main" id="{DDAC3FB4-CE84-4AE4-9B64-BB17DE2CA6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0A65DC-4A27-425B-8CC3-0BA54A5C0433}"/>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1030868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01334-D8E1-4A7C-AE5C-0D566AF59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C6E509-F230-4338-9A92-A042395D3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5F6428-473D-4701-B670-51AF79F17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A623F5-5943-40BC-A35A-FAEC52C64A3C}"/>
              </a:ext>
            </a:extLst>
          </p:cNvPr>
          <p:cNvSpPr>
            <a:spLocks noGrp="1"/>
          </p:cNvSpPr>
          <p:nvPr>
            <p:ph type="dt" sz="half" idx="10"/>
          </p:nvPr>
        </p:nvSpPr>
        <p:spPr/>
        <p:txBody>
          <a:bodyPr/>
          <a:lstStyle/>
          <a:p>
            <a:fld id="{4681D674-9F3C-43C5-84E4-F675AB57BD97}" type="datetimeFigureOut">
              <a:rPr lang="en-US" smtClean="0"/>
              <a:t>6/23/2020</a:t>
            </a:fld>
            <a:endParaRPr lang="en-US"/>
          </a:p>
        </p:txBody>
      </p:sp>
      <p:sp>
        <p:nvSpPr>
          <p:cNvPr id="6" name="Footer Placeholder 5">
            <a:extLst>
              <a:ext uri="{FF2B5EF4-FFF2-40B4-BE49-F238E27FC236}">
                <a16:creationId xmlns:a16="http://schemas.microsoft.com/office/drawing/2014/main" id="{13268EBD-55F7-4972-8360-45C221A89E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4A091B-63DF-4E1F-A938-541BD1C2FC8B}"/>
              </a:ext>
            </a:extLst>
          </p:cNvPr>
          <p:cNvSpPr>
            <a:spLocks noGrp="1"/>
          </p:cNvSpPr>
          <p:nvPr>
            <p:ph type="sldNum" sz="quarter" idx="12"/>
          </p:nvPr>
        </p:nvSpPr>
        <p:spPr/>
        <p:txBody>
          <a:bodyPr/>
          <a:lstStyle/>
          <a:p>
            <a:fld id="{DA758CE9-DC34-46D3-9EDF-844927DF2BEC}" type="slidenum">
              <a:rPr lang="en-US" smtClean="0"/>
              <a:t>‹#›</a:t>
            </a:fld>
            <a:endParaRPr lang="en-US"/>
          </a:p>
        </p:txBody>
      </p:sp>
    </p:spTree>
    <p:extLst>
      <p:ext uri="{BB962C8B-B14F-4D97-AF65-F5344CB8AC3E}">
        <p14:creationId xmlns:p14="http://schemas.microsoft.com/office/powerpoint/2010/main" val="304349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F462F3-BFB5-4F81-93BE-930F6CF38A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1EA647-8FF9-4045-AFD8-5B01C83028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28260-5E00-4A6A-BA15-EDB465576B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1D674-9F3C-43C5-84E4-F675AB57BD97}" type="datetimeFigureOut">
              <a:rPr lang="en-US" smtClean="0"/>
              <a:t>6/23/2020</a:t>
            </a:fld>
            <a:endParaRPr lang="en-US"/>
          </a:p>
        </p:txBody>
      </p:sp>
      <p:sp>
        <p:nvSpPr>
          <p:cNvPr id="5" name="Footer Placeholder 4">
            <a:extLst>
              <a:ext uri="{FF2B5EF4-FFF2-40B4-BE49-F238E27FC236}">
                <a16:creationId xmlns:a16="http://schemas.microsoft.com/office/drawing/2014/main" id="{72B5D10A-213B-4C02-825A-CC2BB6B9B4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C73EAD-9EAC-49FC-98F5-5B69FB2732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58CE9-DC34-46D3-9EDF-844927DF2BEC}" type="slidenum">
              <a:rPr lang="en-US" smtClean="0"/>
              <a:t>‹#›</a:t>
            </a:fld>
            <a:endParaRPr lang="en-US"/>
          </a:p>
        </p:txBody>
      </p:sp>
    </p:spTree>
    <p:extLst>
      <p:ext uri="{BB962C8B-B14F-4D97-AF65-F5344CB8AC3E}">
        <p14:creationId xmlns:p14="http://schemas.microsoft.com/office/powerpoint/2010/main" val="179930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5.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C98FE-0DC5-408C-A654-3781B40D638E}"/>
              </a:ext>
            </a:extLst>
          </p:cNvPr>
          <p:cNvSpPr>
            <a:spLocks noGrp="1"/>
          </p:cNvSpPr>
          <p:nvPr>
            <p:ph type="title"/>
          </p:nvPr>
        </p:nvSpPr>
        <p:spPr/>
        <p:txBody>
          <a:bodyPr>
            <a:normAutofit/>
          </a:bodyPr>
          <a:lstStyle/>
          <a:p>
            <a:r>
              <a:rPr lang="en-US" sz="3200" b="1" dirty="0"/>
              <a:t>Alone Together</a:t>
            </a:r>
          </a:p>
        </p:txBody>
      </p:sp>
      <p:sp>
        <p:nvSpPr>
          <p:cNvPr id="3" name="Content Placeholder 2">
            <a:extLst>
              <a:ext uri="{FF2B5EF4-FFF2-40B4-BE49-F238E27FC236}">
                <a16:creationId xmlns:a16="http://schemas.microsoft.com/office/drawing/2014/main" id="{74CFD0F2-D40A-4F12-8951-B33D71456F3E}"/>
              </a:ext>
            </a:extLst>
          </p:cNvPr>
          <p:cNvSpPr>
            <a:spLocks noGrp="1"/>
          </p:cNvSpPr>
          <p:nvPr>
            <p:ph idx="1"/>
          </p:nvPr>
        </p:nvSpPr>
        <p:spPr>
          <a:xfrm>
            <a:off x="838200" y="1296140"/>
            <a:ext cx="10515600" cy="4880823"/>
          </a:xfrm>
        </p:spPr>
        <p:txBody>
          <a:bodyPr>
            <a:normAutofit fontScale="92500" lnSpcReduction="10000"/>
          </a:bodyPr>
          <a:lstStyle/>
          <a:p>
            <a:pPr marL="0" indent="0">
              <a:buNone/>
            </a:pPr>
            <a:r>
              <a:rPr lang="en-US" sz="2000" b="1" dirty="0"/>
              <a:t>(An aleatoric choral work for Zoom)</a:t>
            </a:r>
          </a:p>
          <a:p>
            <a:pPr marL="0" indent="0">
              <a:buNone/>
            </a:pPr>
            <a:endParaRPr lang="en-US" sz="2000" dirty="0"/>
          </a:p>
          <a:p>
            <a:pPr marL="0" indent="0">
              <a:buNone/>
            </a:pPr>
            <a:r>
              <a:rPr lang="en-US" sz="1900" b="1" dirty="0"/>
              <a:t>Instructions for conductor:</a:t>
            </a:r>
          </a:p>
          <a:p>
            <a:pPr marL="0" indent="0">
              <a:buNone/>
            </a:pPr>
            <a:r>
              <a:rPr lang="en-US" sz="1900" dirty="0"/>
              <a:t>• This piece is for any number of singers, although smaller groups (6 or less) tend to work most effectively for Internet bandwidth.</a:t>
            </a:r>
          </a:p>
          <a:p>
            <a:pPr marL="0" indent="0">
              <a:buNone/>
            </a:pPr>
            <a:r>
              <a:rPr lang="en-US" sz="1900" dirty="0"/>
              <a:t>• Each </a:t>
            </a:r>
            <a:r>
              <a:rPr lang="en-US" sz="1900" dirty="0" err="1"/>
              <a:t>powerpoint</a:t>
            </a:r>
            <a:r>
              <a:rPr lang="en-US" sz="1900" dirty="0"/>
              <a:t> slide gives a musical figure, which each singer will sing at their own time. There is no fixed pulse, and no singer should attempt to stay with any other.</a:t>
            </a:r>
          </a:p>
          <a:p>
            <a:pPr marL="0" indent="0">
              <a:buNone/>
            </a:pPr>
            <a:r>
              <a:rPr lang="en-US" sz="1900" dirty="0"/>
              <a:t>• This </a:t>
            </a:r>
            <a:r>
              <a:rPr lang="en-US" sz="1900" dirty="0" err="1"/>
              <a:t>powerpoint</a:t>
            </a:r>
            <a:r>
              <a:rPr lang="en-US" sz="1900" dirty="0"/>
              <a:t> version of the piece gives the conductor the ability to change the music to fit the singers. In each subsequent slide, notes in blue can be dragged onto the staff, so that the pitches are chosen by you (or by your singers). It can be a fun activity to compose the piece together before performing it. On every slide with blue notes, in yellow below you will see the options of pitches you can choose from.</a:t>
            </a:r>
          </a:p>
          <a:p>
            <a:pPr marL="0" indent="0">
              <a:buNone/>
            </a:pPr>
            <a:r>
              <a:rPr lang="en-US" sz="1900" dirty="0"/>
              <a:t>• No specific octaves are indicated; singers may sing the given pitch in whatever octave feels comfortable in their voice.</a:t>
            </a:r>
          </a:p>
          <a:p>
            <a:pPr marL="0" indent="0">
              <a:buNone/>
            </a:pPr>
            <a:r>
              <a:rPr lang="en-US" sz="1900" dirty="0"/>
              <a:t>• A drone throughout can be helpful for tuning. Either the pitch ‘A’ may be used throughout, or moving drones as indicated in the blue boxes on each slide. Multiple people may play drones if desired.</a:t>
            </a:r>
          </a:p>
          <a:p>
            <a:pPr marL="0" indent="0">
              <a:buNone/>
            </a:pPr>
            <a:br>
              <a:rPr lang="en-US" sz="1900" dirty="0"/>
            </a:br>
            <a:endParaRPr lang="en-US" sz="1900" dirty="0"/>
          </a:p>
        </p:txBody>
      </p:sp>
    </p:spTree>
    <p:extLst>
      <p:ext uri="{BB962C8B-B14F-4D97-AF65-F5344CB8AC3E}">
        <p14:creationId xmlns:p14="http://schemas.microsoft.com/office/powerpoint/2010/main" val="2007339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38200"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D (or continue A)</a:t>
            </a:r>
          </a:p>
        </p:txBody>
      </p:sp>
      <p:sp>
        <p:nvSpPr>
          <p:cNvPr id="18" name="TextBox 17">
            <a:extLst>
              <a:ext uri="{FF2B5EF4-FFF2-40B4-BE49-F238E27FC236}">
                <a16:creationId xmlns:a16="http://schemas.microsoft.com/office/drawing/2014/main" id="{F8872CC1-5CEA-44A0-A2D9-84320859DC8D}"/>
              </a:ext>
            </a:extLst>
          </p:cNvPr>
          <p:cNvSpPr txBox="1"/>
          <p:nvPr/>
        </p:nvSpPr>
        <p:spPr>
          <a:xfrm>
            <a:off x="1306445" y="3784077"/>
            <a:ext cx="9764168" cy="1200329"/>
          </a:xfrm>
          <a:prstGeom prst="rect">
            <a:avLst/>
          </a:prstGeom>
          <a:solidFill>
            <a:schemeClr val="accent4">
              <a:lumMod val="20000"/>
              <a:lumOff val="80000"/>
            </a:schemeClr>
          </a:solidFill>
        </p:spPr>
        <p:txBody>
          <a:bodyPr wrap="square" rtlCol="0">
            <a:spAutoFit/>
          </a:bodyPr>
          <a:lstStyle/>
          <a:p>
            <a:r>
              <a:rPr lang="en-US" dirty="0"/>
              <a:t>Choose pitches from:</a:t>
            </a:r>
          </a:p>
          <a:p>
            <a:endParaRPr lang="en-US" dirty="0"/>
          </a:p>
          <a:p>
            <a:endParaRPr lang="en-US" dirty="0"/>
          </a:p>
          <a:p>
            <a:endParaRPr lang="en-US" dirty="0"/>
          </a:p>
        </p:txBody>
      </p:sp>
      <p:sp>
        <p:nvSpPr>
          <p:cNvPr id="2" name="TextBox 1">
            <a:extLst>
              <a:ext uri="{FF2B5EF4-FFF2-40B4-BE49-F238E27FC236}">
                <a16:creationId xmlns:a16="http://schemas.microsoft.com/office/drawing/2014/main" id="{4AE5C8B1-0569-4AF5-A27B-328738021693}"/>
              </a:ext>
            </a:extLst>
          </p:cNvPr>
          <p:cNvSpPr txBox="1"/>
          <p:nvPr/>
        </p:nvSpPr>
        <p:spPr>
          <a:xfrm>
            <a:off x="1306445" y="685799"/>
            <a:ext cx="9764168" cy="369332"/>
          </a:xfrm>
          <a:prstGeom prst="rect">
            <a:avLst/>
          </a:prstGeom>
          <a:solidFill>
            <a:schemeClr val="accent2">
              <a:lumMod val="60000"/>
              <a:lumOff val="40000"/>
            </a:schemeClr>
          </a:solidFill>
        </p:spPr>
        <p:txBody>
          <a:bodyPr wrap="square" rtlCol="0">
            <a:spAutoFit/>
          </a:bodyPr>
          <a:lstStyle/>
          <a:p>
            <a:r>
              <a:rPr lang="en-US" b="1" dirty="0"/>
              <a:t>Optional – Delete slides 8-10 if desired</a:t>
            </a:r>
          </a:p>
        </p:txBody>
      </p:sp>
      <p:pic>
        <p:nvPicPr>
          <p:cNvPr id="6" name="Picture 5" descr="A bird sitting on a wire&#10;&#10;Description automatically generated">
            <a:extLst>
              <a:ext uri="{FF2B5EF4-FFF2-40B4-BE49-F238E27FC236}">
                <a16:creationId xmlns:a16="http://schemas.microsoft.com/office/drawing/2014/main" id="{0E60EBFE-6FB3-4C1D-9D5D-2E26616656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0058" y="3855695"/>
            <a:ext cx="2021614" cy="1301145"/>
          </a:xfrm>
          <a:prstGeom prst="rect">
            <a:avLst/>
          </a:prstGeom>
        </p:spPr>
      </p:pic>
      <p:pic>
        <p:nvPicPr>
          <p:cNvPr id="10" name="Picture 9">
            <a:extLst>
              <a:ext uri="{FF2B5EF4-FFF2-40B4-BE49-F238E27FC236}">
                <a16:creationId xmlns:a16="http://schemas.microsoft.com/office/drawing/2014/main" id="{A2B8F2AB-2D97-4167-B2CB-AD8108A024E5}"/>
              </a:ext>
            </a:extLst>
          </p:cNvPr>
          <p:cNvPicPr>
            <a:picLocks noChangeAspect="1"/>
          </p:cNvPicPr>
          <p:nvPr/>
        </p:nvPicPr>
        <p:blipFill>
          <a:blip r:embed="rId3"/>
          <a:stretch>
            <a:fillRect/>
          </a:stretch>
        </p:blipFill>
        <p:spPr>
          <a:xfrm>
            <a:off x="4483358" y="1664623"/>
            <a:ext cx="2942079" cy="2038669"/>
          </a:xfrm>
          <a:prstGeom prst="rect">
            <a:avLst/>
          </a:prstGeom>
        </p:spPr>
      </p:pic>
      <p:pic>
        <p:nvPicPr>
          <p:cNvPr id="9" name="Picture 8" descr="A close up of a logo&#10;&#10;Description automatically generated">
            <a:extLst>
              <a:ext uri="{FF2B5EF4-FFF2-40B4-BE49-F238E27FC236}">
                <a16:creationId xmlns:a16="http://schemas.microsoft.com/office/drawing/2014/main" id="{0B71F947-3164-4F63-94B7-EBDA1603A9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5371" y="980083"/>
            <a:ext cx="517072" cy="978460"/>
          </a:xfrm>
          <a:prstGeom prst="rect">
            <a:avLst/>
          </a:prstGeom>
        </p:spPr>
      </p:pic>
    </p:spTree>
    <p:extLst>
      <p:ext uri="{BB962C8B-B14F-4D97-AF65-F5344CB8AC3E}">
        <p14:creationId xmlns:p14="http://schemas.microsoft.com/office/powerpoint/2010/main" val="119840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1F9DB2-C283-423B-84F3-45CB71EA7A13}"/>
              </a:ext>
            </a:extLst>
          </p:cNvPr>
          <p:cNvSpPr txBox="1"/>
          <p:nvPr/>
        </p:nvSpPr>
        <p:spPr>
          <a:xfrm>
            <a:off x="1317331"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D (or continue A)</a:t>
            </a:r>
          </a:p>
        </p:txBody>
      </p:sp>
      <p:pic>
        <p:nvPicPr>
          <p:cNvPr id="7" name="Picture 6">
            <a:extLst>
              <a:ext uri="{FF2B5EF4-FFF2-40B4-BE49-F238E27FC236}">
                <a16:creationId xmlns:a16="http://schemas.microsoft.com/office/drawing/2014/main" id="{5192AD3B-4D50-4B17-9D16-B75B055D6577}"/>
              </a:ext>
            </a:extLst>
          </p:cNvPr>
          <p:cNvPicPr>
            <a:picLocks noChangeAspect="1"/>
          </p:cNvPicPr>
          <p:nvPr/>
        </p:nvPicPr>
        <p:blipFill>
          <a:blip r:embed="rId2"/>
          <a:stretch>
            <a:fillRect/>
          </a:stretch>
        </p:blipFill>
        <p:spPr>
          <a:xfrm>
            <a:off x="4397829" y="871886"/>
            <a:ext cx="2882913" cy="2099513"/>
          </a:xfrm>
          <a:prstGeom prst="rect">
            <a:avLst/>
          </a:prstGeom>
        </p:spPr>
      </p:pic>
    </p:spTree>
    <p:extLst>
      <p:ext uri="{BB962C8B-B14F-4D97-AF65-F5344CB8AC3E}">
        <p14:creationId xmlns:p14="http://schemas.microsoft.com/office/powerpoint/2010/main" val="422365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38200"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A</a:t>
            </a:r>
          </a:p>
        </p:txBody>
      </p:sp>
      <p:sp>
        <p:nvSpPr>
          <p:cNvPr id="18" name="TextBox 17">
            <a:extLst>
              <a:ext uri="{FF2B5EF4-FFF2-40B4-BE49-F238E27FC236}">
                <a16:creationId xmlns:a16="http://schemas.microsoft.com/office/drawing/2014/main" id="{F8872CC1-5CEA-44A0-A2D9-84320859DC8D}"/>
              </a:ext>
            </a:extLst>
          </p:cNvPr>
          <p:cNvSpPr txBox="1"/>
          <p:nvPr/>
        </p:nvSpPr>
        <p:spPr>
          <a:xfrm>
            <a:off x="1306445" y="3653448"/>
            <a:ext cx="9764168" cy="1477328"/>
          </a:xfrm>
          <a:prstGeom prst="rect">
            <a:avLst/>
          </a:prstGeom>
          <a:solidFill>
            <a:schemeClr val="accent4">
              <a:lumMod val="20000"/>
              <a:lumOff val="80000"/>
            </a:schemeClr>
          </a:solidFill>
        </p:spPr>
        <p:txBody>
          <a:bodyPr wrap="square" rtlCol="0">
            <a:spAutoFit/>
          </a:bodyPr>
          <a:lstStyle/>
          <a:p>
            <a:r>
              <a:rPr lang="en-US" dirty="0"/>
              <a:t>Choose pitches from:</a:t>
            </a:r>
          </a:p>
          <a:p>
            <a:endParaRPr lang="en-US" dirty="0"/>
          </a:p>
          <a:p>
            <a:endParaRPr lang="en-US" dirty="0"/>
          </a:p>
          <a:p>
            <a:endParaRPr lang="en-US" dirty="0"/>
          </a:p>
          <a:p>
            <a:endParaRPr lang="en-US" dirty="0"/>
          </a:p>
        </p:txBody>
      </p:sp>
      <p:pic>
        <p:nvPicPr>
          <p:cNvPr id="26" name="Picture 25" descr="A close up of a logo&#10;&#10;Description automatically generated">
            <a:extLst>
              <a:ext uri="{FF2B5EF4-FFF2-40B4-BE49-F238E27FC236}">
                <a16:creationId xmlns:a16="http://schemas.microsoft.com/office/drawing/2014/main" id="{1622F204-4595-4DD8-AA93-2EA2F9A883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445" y="4078404"/>
            <a:ext cx="3346988" cy="1103051"/>
          </a:xfrm>
          <a:prstGeom prst="rect">
            <a:avLst/>
          </a:prstGeom>
        </p:spPr>
      </p:pic>
      <p:pic>
        <p:nvPicPr>
          <p:cNvPr id="2" name="Picture 1">
            <a:extLst>
              <a:ext uri="{FF2B5EF4-FFF2-40B4-BE49-F238E27FC236}">
                <a16:creationId xmlns:a16="http://schemas.microsoft.com/office/drawing/2014/main" id="{4CCB7F25-95CA-44D0-B8C1-FABC4EB0D2AD}"/>
              </a:ext>
            </a:extLst>
          </p:cNvPr>
          <p:cNvPicPr>
            <a:picLocks noChangeAspect="1"/>
          </p:cNvPicPr>
          <p:nvPr/>
        </p:nvPicPr>
        <p:blipFill>
          <a:blip r:embed="rId3"/>
          <a:stretch>
            <a:fillRect/>
          </a:stretch>
        </p:blipFill>
        <p:spPr>
          <a:xfrm>
            <a:off x="1229950" y="1446017"/>
            <a:ext cx="7500393" cy="1922770"/>
          </a:xfrm>
          <a:prstGeom prst="rect">
            <a:avLst/>
          </a:prstGeom>
        </p:spPr>
      </p:pic>
      <p:sp>
        <p:nvSpPr>
          <p:cNvPr id="11" name="TextBox 10">
            <a:extLst>
              <a:ext uri="{FF2B5EF4-FFF2-40B4-BE49-F238E27FC236}">
                <a16:creationId xmlns:a16="http://schemas.microsoft.com/office/drawing/2014/main" id="{A2D86D55-CB43-4641-892F-42FC312D409B}"/>
              </a:ext>
            </a:extLst>
          </p:cNvPr>
          <p:cNvSpPr txBox="1"/>
          <p:nvPr/>
        </p:nvSpPr>
        <p:spPr>
          <a:xfrm>
            <a:off x="8661127" y="1763909"/>
            <a:ext cx="2874145" cy="1015663"/>
          </a:xfrm>
          <a:prstGeom prst="rect">
            <a:avLst/>
          </a:prstGeom>
          <a:noFill/>
        </p:spPr>
        <p:txBody>
          <a:bodyPr wrap="square" rtlCol="0">
            <a:spAutoFit/>
          </a:bodyPr>
          <a:lstStyle/>
          <a:p>
            <a:r>
              <a:rPr lang="en-US" sz="2000" b="1" dirty="0"/>
              <a:t>Gradually drop out one </a:t>
            </a:r>
          </a:p>
          <a:p>
            <a:r>
              <a:rPr lang="en-US" sz="2000" b="1" dirty="0"/>
              <a:t>by one till only the drone remains.</a:t>
            </a:r>
          </a:p>
        </p:txBody>
      </p:sp>
      <p:pic>
        <p:nvPicPr>
          <p:cNvPr id="6" name="Picture 5" descr="A picture containing mirror&#10;&#10;Description automatically generated">
            <a:extLst>
              <a:ext uri="{FF2B5EF4-FFF2-40B4-BE49-F238E27FC236}">
                <a16:creationId xmlns:a16="http://schemas.microsoft.com/office/drawing/2014/main" id="{D4E0DC57-0605-4062-A9E6-A7D5938ED5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7496" y="505398"/>
            <a:ext cx="515755" cy="946834"/>
          </a:xfrm>
          <a:prstGeom prst="rect">
            <a:avLst/>
          </a:prstGeom>
        </p:spPr>
      </p:pic>
      <p:pic>
        <p:nvPicPr>
          <p:cNvPr id="8" name="Picture 7" descr="A picture containing table, drawing&#10;&#10;Description automatically generated">
            <a:extLst>
              <a:ext uri="{FF2B5EF4-FFF2-40B4-BE49-F238E27FC236}">
                <a16:creationId xmlns:a16="http://schemas.microsoft.com/office/drawing/2014/main" id="{17F75D9A-4BF1-433D-B4EC-69C6690088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06034" y="560475"/>
            <a:ext cx="538849" cy="808274"/>
          </a:xfrm>
          <a:prstGeom prst="rect">
            <a:avLst/>
          </a:prstGeom>
        </p:spPr>
      </p:pic>
      <p:pic>
        <p:nvPicPr>
          <p:cNvPr id="10" name="Picture 9" descr="A close up of a logo&#10;&#10;Description automatically generated">
            <a:extLst>
              <a:ext uri="{FF2B5EF4-FFF2-40B4-BE49-F238E27FC236}">
                <a16:creationId xmlns:a16="http://schemas.microsoft.com/office/drawing/2014/main" id="{A1DF7259-9798-4B75-8565-2060827608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4646" y="561511"/>
            <a:ext cx="1170070" cy="1146976"/>
          </a:xfrm>
          <a:prstGeom prst="rect">
            <a:avLst/>
          </a:prstGeom>
        </p:spPr>
      </p:pic>
      <p:pic>
        <p:nvPicPr>
          <p:cNvPr id="20" name="Picture 19" descr="A picture containing table, drawing&#10;&#10;Description automatically generated">
            <a:extLst>
              <a:ext uri="{FF2B5EF4-FFF2-40B4-BE49-F238E27FC236}">
                <a16:creationId xmlns:a16="http://schemas.microsoft.com/office/drawing/2014/main" id="{D2FF3007-F7A8-4153-B5D4-A91E2FEEBF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14146" y="551446"/>
            <a:ext cx="538849" cy="808274"/>
          </a:xfrm>
          <a:prstGeom prst="rect">
            <a:avLst/>
          </a:prstGeom>
        </p:spPr>
      </p:pic>
      <p:pic>
        <p:nvPicPr>
          <p:cNvPr id="21" name="Picture 20" descr="A picture containing mirror&#10;&#10;Description automatically generated">
            <a:extLst>
              <a:ext uri="{FF2B5EF4-FFF2-40B4-BE49-F238E27FC236}">
                <a16:creationId xmlns:a16="http://schemas.microsoft.com/office/drawing/2014/main" id="{11FB12C3-42E6-44F4-87E9-ABE6489073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4072" y="496813"/>
            <a:ext cx="515755" cy="946834"/>
          </a:xfrm>
          <a:prstGeom prst="rect">
            <a:avLst/>
          </a:prstGeom>
        </p:spPr>
      </p:pic>
    </p:spTree>
    <p:extLst>
      <p:ext uri="{BB962C8B-B14F-4D97-AF65-F5344CB8AC3E}">
        <p14:creationId xmlns:p14="http://schemas.microsoft.com/office/powerpoint/2010/main" val="162859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DE64-D908-4AFF-83B8-4EBD5698C3C8}"/>
              </a:ext>
            </a:extLst>
          </p:cNvPr>
          <p:cNvSpPr>
            <a:spLocks noGrp="1"/>
          </p:cNvSpPr>
          <p:nvPr>
            <p:ph type="title"/>
          </p:nvPr>
        </p:nvSpPr>
        <p:spPr>
          <a:xfrm>
            <a:off x="731664" y="365125"/>
            <a:ext cx="10515600" cy="1325563"/>
          </a:xfrm>
        </p:spPr>
        <p:txBody>
          <a:bodyPr>
            <a:normAutofit/>
          </a:bodyPr>
          <a:lstStyle/>
          <a:p>
            <a:r>
              <a:rPr lang="en-US" sz="3200" dirty="0"/>
              <a:t>Logistics and Technology</a:t>
            </a:r>
          </a:p>
        </p:txBody>
      </p:sp>
      <p:sp>
        <p:nvSpPr>
          <p:cNvPr id="3" name="Content Placeholder 2">
            <a:extLst>
              <a:ext uri="{FF2B5EF4-FFF2-40B4-BE49-F238E27FC236}">
                <a16:creationId xmlns:a16="http://schemas.microsoft.com/office/drawing/2014/main" id="{9A9BA07D-BF4C-4848-83D8-F64D21DFAE14}"/>
              </a:ext>
            </a:extLst>
          </p:cNvPr>
          <p:cNvSpPr>
            <a:spLocks noGrp="1"/>
          </p:cNvSpPr>
          <p:nvPr>
            <p:ph idx="1"/>
          </p:nvPr>
        </p:nvSpPr>
        <p:spPr>
          <a:xfrm>
            <a:off x="727969" y="1349406"/>
            <a:ext cx="10625831" cy="4827557"/>
          </a:xfrm>
        </p:spPr>
        <p:txBody>
          <a:bodyPr>
            <a:normAutofit fontScale="92500" lnSpcReduction="20000"/>
          </a:bodyPr>
          <a:lstStyle/>
          <a:p>
            <a:pPr marL="0" indent="0">
              <a:buNone/>
            </a:pPr>
            <a:r>
              <a:rPr lang="en-US" sz="2100" dirty="0"/>
              <a:t>This piece is most easily performed by using a combination of Zoom and </a:t>
            </a:r>
            <a:r>
              <a:rPr lang="en-US" sz="2100" dirty="0" err="1"/>
              <a:t>Powerpoint</a:t>
            </a:r>
            <a:r>
              <a:rPr lang="en-US" sz="2100" dirty="0"/>
              <a:t>. Share your screen within the Zoom meeting with the choir, and then run the slideshow within </a:t>
            </a:r>
            <a:r>
              <a:rPr lang="en-US" sz="2100" dirty="0" err="1"/>
              <a:t>Powerpoint</a:t>
            </a:r>
            <a:r>
              <a:rPr lang="en-US" sz="2100" dirty="0"/>
              <a:t>. Singers are to move to each new box when the conductor changes the on-screen slide. </a:t>
            </a:r>
          </a:p>
          <a:p>
            <a:pPr marL="0" indent="0">
              <a:buNone/>
            </a:pPr>
            <a:endParaRPr lang="en-US" sz="2000" dirty="0"/>
          </a:p>
          <a:p>
            <a:pPr marL="0" indent="0">
              <a:buNone/>
            </a:pPr>
            <a:r>
              <a:rPr lang="en-US" sz="1900" b="1" u="sng" dirty="0"/>
              <a:t>Zoom audio settings</a:t>
            </a:r>
          </a:p>
          <a:p>
            <a:pPr marL="0" indent="0">
              <a:buNone/>
            </a:pPr>
            <a:r>
              <a:rPr lang="en-US" sz="1900" u="sng" dirty="0"/>
              <a:t>For musical performance, the most effective audio settings are as follows: (make sure each singer/drone player sets their Zoom with these)</a:t>
            </a:r>
          </a:p>
          <a:p>
            <a:pPr marL="0" indent="0">
              <a:buNone/>
            </a:pPr>
            <a:endParaRPr lang="en-US" sz="1900" u="sng" dirty="0"/>
          </a:p>
          <a:p>
            <a:pPr marL="0" indent="0">
              <a:buNone/>
            </a:pPr>
            <a:r>
              <a:rPr lang="en-US" sz="1900" dirty="0"/>
              <a:t>Go to Audio – Audio settings.</a:t>
            </a:r>
          </a:p>
          <a:p>
            <a:pPr marL="0" indent="0">
              <a:buNone/>
            </a:pPr>
            <a:r>
              <a:rPr lang="en-US" sz="1600" dirty="0"/>
              <a:t>• Make sure that the microphone input volume is around half. (If the input level is too high, the audio will be prone to clipping.)</a:t>
            </a:r>
          </a:p>
          <a:p>
            <a:pPr marL="0" indent="0">
              <a:buNone/>
            </a:pPr>
            <a:r>
              <a:rPr lang="en-US" sz="1600" dirty="0"/>
              <a:t>• Make sure that under microphone – “Automatically adjust volume” is OFF</a:t>
            </a:r>
          </a:p>
          <a:p>
            <a:pPr marL="0" indent="0">
              <a:buNone/>
            </a:pPr>
            <a:r>
              <a:rPr lang="en-US" sz="1600" dirty="0"/>
              <a:t>• In the same menu, go to the “Advanced” tab. </a:t>
            </a:r>
          </a:p>
          <a:p>
            <a:pPr lvl="1"/>
            <a:r>
              <a:rPr lang="en-US" sz="1600" dirty="0"/>
              <a:t>Make sure “Show in-meeting option to “Enable Original Sound” from microphone is CHECKED on.</a:t>
            </a:r>
          </a:p>
          <a:p>
            <a:pPr lvl="1"/>
            <a:r>
              <a:rPr lang="en-US" sz="1600" dirty="0"/>
              <a:t>Make sure “Suppress Persistent background noise” is DISABLED.</a:t>
            </a:r>
          </a:p>
          <a:p>
            <a:pPr lvl="1"/>
            <a:r>
              <a:rPr lang="en-US" sz="1600" dirty="0"/>
              <a:t>Make sure “Suppress Intermittent background noise” is DISABLED.</a:t>
            </a:r>
          </a:p>
          <a:p>
            <a:pPr marL="0" indent="0">
              <a:buNone/>
            </a:pPr>
            <a:r>
              <a:rPr lang="en-US" sz="1600" dirty="0"/>
              <a:t>•  Going back to your meeting, make sure that in the top left of the window that you see a blue bar that reads “Turn off original sound.” (I.e. Original sound is ON for the meeting.) </a:t>
            </a:r>
          </a:p>
        </p:txBody>
      </p:sp>
    </p:spTree>
    <p:extLst>
      <p:ext uri="{BB962C8B-B14F-4D97-AF65-F5344CB8AC3E}">
        <p14:creationId xmlns:p14="http://schemas.microsoft.com/office/powerpoint/2010/main" val="156288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1F9DB2-C283-423B-84F3-45CB71EA7A13}"/>
              </a:ext>
            </a:extLst>
          </p:cNvPr>
          <p:cNvSpPr txBox="1"/>
          <p:nvPr/>
        </p:nvSpPr>
        <p:spPr>
          <a:xfrm>
            <a:off x="1317331"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A</a:t>
            </a:r>
          </a:p>
        </p:txBody>
      </p:sp>
      <p:pic>
        <p:nvPicPr>
          <p:cNvPr id="7" name="Picture 6">
            <a:extLst>
              <a:ext uri="{FF2B5EF4-FFF2-40B4-BE49-F238E27FC236}">
                <a16:creationId xmlns:a16="http://schemas.microsoft.com/office/drawing/2014/main" id="{5192AD3B-4D50-4B17-9D16-B75B055D6577}"/>
              </a:ext>
            </a:extLst>
          </p:cNvPr>
          <p:cNvPicPr>
            <a:picLocks noChangeAspect="1"/>
          </p:cNvPicPr>
          <p:nvPr/>
        </p:nvPicPr>
        <p:blipFill>
          <a:blip r:embed="rId2"/>
          <a:stretch>
            <a:fillRect/>
          </a:stretch>
        </p:blipFill>
        <p:spPr>
          <a:xfrm>
            <a:off x="4397829" y="871886"/>
            <a:ext cx="2882913" cy="2099513"/>
          </a:xfrm>
          <a:prstGeom prst="rect">
            <a:avLst/>
          </a:prstGeom>
        </p:spPr>
      </p:pic>
    </p:spTree>
    <p:extLst>
      <p:ext uri="{BB962C8B-B14F-4D97-AF65-F5344CB8AC3E}">
        <p14:creationId xmlns:p14="http://schemas.microsoft.com/office/powerpoint/2010/main" val="380248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47078"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pic>
        <p:nvPicPr>
          <p:cNvPr id="5" name="Picture 4">
            <a:extLst>
              <a:ext uri="{FF2B5EF4-FFF2-40B4-BE49-F238E27FC236}">
                <a16:creationId xmlns:a16="http://schemas.microsoft.com/office/drawing/2014/main" id="{6B028751-BD2E-4AC2-A924-BDCE5E91CE7C}"/>
              </a:ext>
            </a:extLst>
          </p:cNvPr>
          <p:cNvPicPr>
            <a:picLocks noChangeAspect="1"/>
          </p:cNvPicPr>
          <p:nvPr/>
        </p:nvPicPr>
        <p:blipFill>
          <a:blip r:embed="rId2"/>
          <a:stretch>
            <a:fillRect/>
          </a:stretch>
        </p:blipFill>
        <p:spPr>
          <a:xfrm>
            <a:off x="3777343" y="1303860"/>
            <a:ext cx="4815684" cy="2349588"/>
          </a:xfrm>
          <a:prstGeom prst="rect">
            <a:avLst/>
          </a:prstGeom>
        </p:spPr>
      </p:pic>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A</a:t>
            </a:r>
          </a:p>
        </p:txBody>
      </p:sp>
      <p:sp>
        <p:nvSpPr>
          <p:cNvPr id="18" name="TextBox 17">
            <a:extLst>
              <a:ext uri="{FF2B5EF4-FFF2-40B4-BE49-F238E27FC236}">
                <a16:creationId xmlns:a16="http://schemas.microsoft.com/office/drawing/2014/main" id="{F8872CC1-5CEA-44A0-A2D9-84320859DC8D}"/>
              </a:ext>
            </a:extLst>
          </p:cNvPr>
          <p:cNvSpPr txBox="1"/>
          <p:nvPr/>
        </p:nvSpPr>
        <p:spPr>
          <a:xfrm>
            <a:off x="1306445" y="3653448"/>
            <a:ext cx="9764168" cy="1477328"/>
          </a:xfrm>
          <a:prstGeom prst="rect">
            <a:avLst/>
          </a:prstGeom>
          <a:solidFill>
            <a:schemeClr val="accent4">
              <a:lumMod val="20000"/>
              <a:lumOff val="80000"/>
            </a:schemeClr>
          </a:solidFill>
        </p:spPr>
        <p:txBody>
          <a:bodyPr wrap="square" rtlCol="0">
            <a:spAutoFit/>
          </a:bodyPr>
          <a:lstStyle/>
          <a:p>
            <a:r>
              <a:rPr lang="en-US" dirty="0"/>
              <a:t>Choose pitches from:</a:t>
            </a:r>
          </a:p>
          <a:p>
            <a:endParaRPr lang="en-US" dirty="0"/>
          </a:p>
          <a:p>
            <a:endParaRPr lang="en-US" dirty="0"/>
          </a:p>
          <a:p>
            <a:endParaRPr lang="en-US" dirty="0"/>
          </a:p>
          <a:p>
            <a:endParaRPr lang="en-US" dirty="0"/>
          </a:p>
        </p:txBody>
      </p:sp>
      <p:pic>
        <p:nvPicPr>
          <p:cNvPr id="26" name="Picture 25" descr="A close up of a logo&#10;&#10;Description automatically generated">
            <a:extLst>
              <a:ext uri="{FF2B5EF4-FFF2-40B4-BE49-F238E27FC236}">
                <a16:creationId xmlns:a16="http://schemas.microsoft.com/office/drawing/2014/main" id="{1622F204-4595-4DD8-AA93-2EA2F9A883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445" y="4078404"/>
            <a:ext cx="3346988" cy="1103051"/>
          </a:xfrm>
          <a:prstGeom prst="rect">
            <a:avLst/>
          </a:prstGeom>
        </p:spPr>
      </p:pic>
      <p:pic>
        <p:nvPicPr>
          <p:cNvPr id="30" name="Picture 29" descr="A picture containing table&#10;&#10;Description automatically generated">
            <a:extLst>
              <a:ext uri="{FF2B5EF4-FFF2-40B4-BE49-F238E27FC236}">
                <a16:creationId xmlns:a16="http://schemas.microsoft.com/office/drawing/2014/main" id="{7710AAC6-BA46-436B-9607-3C1254A658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7819" y="685025"/>
            <a:ext cx="621699" cy="1062069"/>
          </a:xfrm>
          <a:prstGeom prst="rect">
            <a:avLst/>
          </a:prstGeom>
        </p:spPr>
      </p:pic>
      <p:pic>
        <p:nvPicPr>
          <p:cNvPr id="31" name="Picture 30" descr="A picture containing table&#10;&#10;Description automatically generated">
            <a:extLst>
              <a:ext uri="{FF2B5EF4-FFF2-40B4-BE49-F238E27FC236}">
                <a16:creationId xmlns:a16="http://schemas.microsoft.com/office/drawing/2014/main" id="{DBF47388-FFCC-4494-A551-F5BB2A7690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9518" y="700378"/>
            <a:ext cx="621699" cy="1062069"/>
          </a:xfrm>
          <a:prstGeom prst="rect">
            <a:avLst/>
          </a:prstGeom>
        </p:spPr>
      </p:pic>
      <p:pic>
        <p:nvPicPr>
          <p:cNvPr id="33" name="Picture 32" descr="A picture containing table, drawing&#10;&#10;Description automatically generated">
            <a:extLst>
              <a:ext uri="{FF2B5EF4-FFF2-40B4-BE49-F238E27FC236}">
                <a16:creationId xmlns:a16="http://schemas.microsoft.com/office/drawing/2014/main" id="{3BD3C04B-9A0F-4DD5-8862-F63B9B590A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32838" y="712422"/>
            <a:ext cx="621699" cy="932548"/>
          </a:xfrm>
          <a:prstGeom prst="rect">
            <a:avLst/>
          </a:prstGeom>
        </p:spPr>
      </p:pic>
    </p:spTree>
    <p:extLst>
      <p:ext uri="{BB962C8B-B14F-4D97-AF65-F5344CB8AC3E}">
        <p14:creationId xmlns:p14="http://schemas.microsoft.com/office/powerpoint/2010/main" val="274089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38200"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A</a:t>
            </a:r>
          </a:p>
        </p:txBody>
      </p:sp>
      <p:sp>
        <p:nvSpPr>
          <p:cNvPr id="18" name="TextBox 17">
            <a:extLst>
              <a:ext uri="{FF2B5EF4-FFF2-40B4-BE49-F238E27FC236}">
                <a16:creationId xmlns:a16="http://schemas.microsoft.com/office/drawing/2014/main" id="{F8872CC1-5CEA-44A0-A2D9-84320859DC8D}"/>
              </a:ext>
            </a:extLst>
          </p:cNvPr>
          <p:cNvSpPr txBox="1"/>
          <p:nvPr/>
        </p:nvSpPr>
        <p:spPr>
          <a:xfrm>
            <a:off x="1306445" y="3653448"/>
            <a:ext cx="9764168" cy="1477328"/>
          </a:xfrm>
          <a:prstGeom prst="rect">
            <a:avLst/>
          </a:prstGeom>
          <a:solidFill>
            <a:schemeClr val="accent4">
              <a:lumMod val="20000"/>
              <a:lumOff val="80000"/>
            </a:schemeClr>
          </a:solidFill>
        </p:spPr>
        <p:txBody>
          <a:bodyPr wrap="square" rtlCol="0">
            <a:spAutoFit/>
          </a:bodyPr>
          <a:lstStyle/>
          <a:p>
            <a:r>
              <a:rPr lang="en-US" dirty="0"/>
              <a:t>Choose pitches from:</a:t>
            </a:r>
          </a:p>
          <a:p>
            <a:endParaRPr lang="en-US" dirty="0"/>
          </a:p>
          <a:p>
            <a:endParaRPr lang="en-US" dirty="0"/>
          </a:p>
          <a:p>
            <a:endParaRPr lang="en-US" dirty="0"/>
          </a:p>
          <a:p>
            <a:endParaRPr lang="en-US" dirty="0"/>
          </a:p>
        </p:txBody>
      </p:sp>
      <p:pic>
        <p:nvPicPr>
          <p:cNvPr id="26" name="Picture 25" descr="A close up of a logo&#10;&#10;Description automatically generated">
            <a:extLst>
              <a:ext uri="{FF2B5EF4-FFF2-40B4-BE49-F238E27FC236}">
                <a16:creationId xmlns:a16="http://schemas.microsoft.com/office/drawing/2014/main" id="{1622F204-4595-4DD8-AA93-2EA2F9A883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445" y="4078404"/>
            <a:ext cx="3346988" cy="1103051"/>
          </a:xfrm>
          <a:prstGeom prst="rect">
            <a:avLst/>
          </a:prstGeom>
        </p:spPr>
      </p:pic>
      <p:pic>
        <p:nvPicPr>
          <p:cNvPr id="2" name="Picture 1">
            <a:extLst>
              <a:ext uri="{FF2B5EF4-FFF2-40B4-BE49-F238E27FC236}">
                <a16:creationId xmlns:a16="http://schemas.microsoft.com/office/drawing/2014/main" id="{BF0AACD1-E4B1-445B-B9A4-38618C0DFB52}"/>
              </a:ext>
            </a:extLst>
          </p:cNvPr>
          <p:cNvPicPr>
            <a:picLocks noChangeAspect="1"/>
          </p:cNvPicPr>
          <p:nvPr/>
        </p:nvPicPr>
        <p:blipFill>
          <a:blip r:embed="rId3"/>
          <a:stretch>
            <a:fillRect/>
          </a:stretch>
        </p:blipFill>
        <p:spPr>
          <a:xfrm>
            <a:off x="4321629" y="884498"/>
            <a:ext cx="3053785" cy="2150115"/>
          </a:xfrm>
          <a:prstGeom prst="rect">
            <a:avLst/>
          </a:prstGeom>
        </p:spPr>
      </p:pic>
      <p:pic>
        <p:nvPicPr>
          <p:cNvPr id="6" name="Picture 5" descr="A picture containing table, drawing&#10;&#10;Description automatically generated">
            <a:extLst>
              <a:ext uri="{FF2B5EF4-FFF2-40B4-BE49-F238E27FC236}">
                <a16:creationId xmlns:a16="http://schemas.microsoft.com/office/drawing/2014/main" id="{DBAD8D1B-E5DD-490B-A7C6-98B42C4209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625760"/>
            <a:ext cx="541016" cy="811524"/>
          </a:xfrm>
          <a:prstGeom prst="rect">
            <a:avLst/>
          </a:prstGeom>
        </p:spPr>
      </p:pic>
    </p:spTree>
    <p:extLst>
      <p:ext uri="{BB962C8B-B14F-4D97-AF65-F5344CB8AC3E}">
        <p14:creationId xmlns:p14="http://schemas.microsoft.com/office/powerpoint/2010/main" val="3389260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38200"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F# (or continue A)</a:t>
            </a:r>
          </a:p>
        </p:txBody>
      </p:sp>
      <p:pic>
        <p:nvPicPr>
          <p:cNvPr id="5" name="Picture 4">
            <a:extLst>
              <a:ext uri="{FF2B5EF4-FFF2-40B4-BE49-F238E27FC236}">
                <a16:creationId xmlns:a16="http://schemas.microsoft.com/office/drawing/2014/main" id="{AF41ED0F-644C-462B-B374-69F4E5C88309}"/>
              </a:ext>
            </a:extLst>
          </p:cNvPr>
          <p:cNvPicPr>
            <a:picLocks noChangeAspect="1"/>
          </p:cNvPicPr>
          <p:nvPr/>
        </p:nvPicPr>
        <p:blipFill>
          <a:blip r:embed="rId2"/>
          <a:stretch>
            <a:fillRect/>
          </a:stretch>
        </p:blipFill>
        <p:spPr>
          <a:xfrm>
            <a:off x="4267201" y="786132"/>
            <a:ext cx="3160028" cy="2248481"/>
          </a:xfrm>
          <a:prstGeom prst="rect">
            <a:avLst/>
          </a:prstGeom>
        </p:spPr>
      </p:pic>
    </p:spTree>
    <p:extLst>
      <p:ext uri="{BB962C8B-B14F-4D97-AF65-F5344CB8AC3E}">
        <p14:creationId xmlns:p14="http://schemas.microsoft.com/office/powerpoint/2010/main" val="365946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38200"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F# (or continue A)</a:t>
            </a:r>
          </a:p>
        </p:txBody>
      </p:sp>
      <p:sp>
        <p:nvSpPr>
          <p:cNvPr id="18" name="TextBox 17">
            <a:extLst>
              <a:ext uri="{FF2B5EF4-FFF2-40B4-BE49-F238E27FC236}">
                <a16:creationId xmlns:a16="http://schemas.microsoft.com/office/drawing/2014/main" id="{F8872CC1-5CEA-44A0-A2D9-84320859DC8D}"/>
              </a:ext>
            </a:extLst>
          </p:cNvPr>
          <p:cNvSpPr txBox="1"/>
          <p:nvPr/>
        </p:nvSpPr>
        <p:spPr>
          <a:xfrm>
            <a:off x="1306445" y="3969134"/>
            <a:ext cx="9764168" cy="1200329"/>
          </a:xfrm>
          <a:prstGeom prst="rect">
            <a:avLst/>
          </a:prstGeom>
          <a:solidFill>
            <a:schemeClr val="accent4">
              <a:lumMod val="20000"/>
              <a:lumOff val="80000"/>
            </a:schemeClr>
          </a:solidFill>
        </p:spPr>
        <p:txBody>
          <a:bodyPr wrap="square" rtlCol="0">
            <a:spAutoFit/>
          </a:bodyPr>
          <a:lstStyle/>
          <a:p>
            <a:r>
              <a:rPr lang="en-US" dirty="0"/>
              <a:t>Choose pitches from:</a:t>
            </a:r>
          </a:p>
          <a:p>
            <a:endParaRPr lang="en-US" dirty="0"/>
          </a:p>
          <a:p>
            <a:endParaRPr lang="en-US" dirty="0"/>
          </a:p>
          <a:p>
            <a:endParaRPr lang="en-US" dirty="0"/>
          </a:p>
        </p:txBody>
      </p:sp>
      <p:pic>
        <p:nvPicPr>
          <p:cNvPr id="7" name="Picture 6" descr="A picture containing drawing&#10;&#10;Description automatically generated">
            <a:extLst>
              <a:ext uri="{FF2B5EF4-FFF2-40B4-BE49-F238E27FC236}">
                <a16:creationId xmlns:a16="http://schemas.microsoft.com/office/drawing/2014/main" id="{385E932C-A4F8-4AA3-ABC3-10C9A7A23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472" y="4135683"/>
            <a:ext cx="3778442" cy="1175141"/>
          </a:xfrm>
          <a:prstGeom prst="rect">
            <a:avLst/>
          </a:prstGeom>
        </p:spPr>
      </p:pic>
      <p:pic>
        <p:nvPicPr>
          <p:cNvPr id="8" name="Picture 7">
            <a:extLst>
              <a:ext uri="{FF2B5EF4-FFF2-40B4-BE49-F238E27FC236}">
                <a16:creationId xmlns:a16="http://schemas.microsoft.com/office/drawing/2014/main" id="{F43DFE86-E8EA-4618-A52B-F76149DA5715}"/>
              </a:ext>
            </a:extLst>
          </p:cNvPr>
          <p:cNvPicPr>
            <a:picLocks noChangeAspect="1"/>
          </p:cNvPicPr>
          <p:nvPr/>
        </p:nvPicPr>
        <p:blipFill>
          <a:blip r:embed="rId3"/>
          <a:stretch>
            <a:fillRect/>
          </a:stretch>
        </p:blipFill>
        <p:spPr>
          <a:xfrm>
            <a:off x="4495929" y="1064990"/>
            <a:ext cx="2990062" cy="2067596"/>
          </a:xfrm>
          <a:prstGeom prst="rect">
            <a:avLst/>
          </a:prstGeom>
        </p:spPr>
      </p:pic>
      <p:pic>
        <p:nvPicPr>
          <p:cNvPr id="10" name="Picture 9" descr="A close up of a logo&#10;&#10;Description automatically generated">
            <a:extLst>
              <a:ext uri="{FF2B5EF4-FFF2-40B4-BE49-F238E27FC236}">
                <a16:creationId xmlns:a16="http://schemas.microsoft.com/office/drawing/2014/main" id="{807E3DBD-BB23-47D5-8F8E-986F475804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7600" y="278534"/>
            <a:ext cx="501857" cy="949667"/>
          </a:xfrm>
          <a:prstGeom prst="rect">
            <a:avLst/>
          </a:prstGeom>
        </p:spPr>
      </p:pic>
    </p:spTree>
    <p:extLst>
      <p:ext uri="{BB962C8B-B14F-4D97-AF65-F5344CB8AC3E}">
        <p14:creationId xmlns:p14="http://schemas.microsoft.com/office/powerpoint/2010/main" val="2822465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38200"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F# (or continue A)</a:t>
            </a:r>
          </a:p>
        </p:txBody>
      </p:sp>
      <p:sp>
        <p:nvSpPr>
          <p:cNvPr id="18" name="TextBox 17">
            <a:extLst>
              <a:ext uri="{FF2B5EF4-FFF2-40B4-BE49-F238E27FC236}">
                <a16:creationId xmlns:a16="http://schemas.microsoft.com/office/drawing/2014/main" id="{F8872CC1-5CEA-44A0-A2D9-84320859DC8D}"/>
              </a:ext>
            </a:extLst>
          </p:cNvPr>
          <p:cNvSpPr txBox="1"/>
          <p:nvPr/>
        </p:nvSpPr>
        <p:spPr>
          <a:xfrm>
            <a:off x="1306445" y="3784077"/>
            <a:ext cx="9764168" cy="1200329"/>
          </a:xfrm>
          <a:prstGeom prst="rect">
            <a:avLst/>
          </a:prstGeom>
          <a:solidFill>
            <a:schemeClr val="accent4">
              <a:lumMod val="20000"/>
              <a:lumOff val="80000"/>
            </a:schemeClr>
          </a:solidFill>
        </p:spPr>
        <p:txBody>
          <a:bodyPr wrap="square" rtlCol="0">
            <a:spAutoFit/>
          </a:bodyPr>
          <a:lstStyle/>
          <a:p>
            <a:r>
              <a:rPr lang="en-US" dirty="0"/>
              <a:t>Choose pitches from:</a:t>
            </a:r>
          </a:p>
          <a:p>
            <a:endParaRPr lang="en-US" dirty="0"/>
          </a:p>
          <a:p>
            <a:endParaRPr lang="en-US" dirty="0"/>
          </a:p>
          <a:p>
            <a:endParaRPr lang="en-US" dirty="0"/>
          </a:p>
        </p:txBody>
      </p:sp>
      <p:pic>
        <p:nvPicPr>
          <p:cNvPr id="7" name="Picture 6" descr="A picture containing drawing&#10;&#10;Description automatically generated">
            <a:extLst>
              <a:ext uri="{FF2B5EF4-FFF2-40B4-BE49-F238E27FC236}">
                <a16:creationId xmlns:a16="http://schemas.microsoft.com/office/drawing/2014/main" id="{385E932C-A4F8-4AA3-ABC3-10C9A7A23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322" y="3956522"/>
            <a:ext cx="3775591" cy="1174254"/>
          </a:xfrm>
          <a:prstGeom prst="rect">
            <a:avLst/>
          </a:prstGeom>
        </p:spPr>
      </p:pic>
      <p:sp>
        <p:nvSpPr>
          <p:cNvPr id="2" name="TextBox 1">
            <a:extLst>
              <a:ext uri="{FF2B5EF4-FFF2-40B4-BE49-F238E27FC236}">
                <a16:creationId xmlns:a16="http://schemas.microsoft.com/office/drawing/2014/main" id="{4AE5C8B1-0569-4AF5-A27B-328738021693}"/>
              </a:ext>
            </a:extLst>
          </p:cNvPr>
          <p:cNvSpPr txBox="1"/>
          <p:nvPr/>
        </p:nvSpPr>
        <p:spPr>
          <a:xfrm>
            <a:off x="1306445" y="685799"/>
            <a:ext cx="9764168" cy="369332"/>
          </a:xfrm>
          <a:prstGeom prst="rect">
            <a:avLst/>
          </a:prstGeom>
          <a:solidFill>
            <a:schemeClr val="accent2">
              <a:lumMod val="60000"/>
              <a:lumOff val="40000"/>
            </a:schemeClr>
          </a:solidFill>
        </p:spPr>
        <p:txBody>
          <a:bodyPr wrap="square" rtlCol="0">
            <a:spAutoFit/>
          </a:bodyPr>
          <a:lstStyle/>
          <a:p>
            <a:r>
              <a:rPr lang="en-US" b="1" dirty="0"/>
              <a:t>Optional – Delete slides 8-10 if desired</a:t>
            </a:r>
          </a:p>
        </p:txBody>
      </p:sp>
      <p:pic>
        <p:nvPicPr>
          <p:cNvPr id="4" name="Picture 3">
            <a:extLst>
              <a:ext uri="{FF2B5EF4-FFF2-40B4-BE49-F238E27FC236}">
                <a16:creationId xmlns:a16="http://schemas.microsoft.com/office/drawing/2014/main" id="{F72A0732-A39B-4C13-AECE-FADF5469E567}"/>
              </a:ext>
            </a:extLst>
          </p:cNvPr>
          <p:cNvPicPr>
            <a:picLocks noChangeAspect="1"/>
          </p:cNvPicPr>
          <p:nvPr/>
        </p:nvPicPr>
        <p:blipFill>
          <a:blip r:embed="rId3"/>
          <a:stretch>
            <a:fillRect/>
          </a:stretch>
        </p:blipFill>
        <p:spPr>
          <a:xfrm>
            <a:off x="4280949" y="1617174"/>
            <a:ext cx="3012479" cy="2083097"/>
          </a:xfrm>
          <a:prstGeom prst="rect">
            <a:avLst/>
          </a:prstGeom>
        </p:spPr>
      </p:pic>
      <p:pic>
        <p:nvPicPr>
          <p:cNvPr id="6" name="Picture 5" descr="A picture containing mirror&#10;&#10;Description automatically generated">
            <a:extLst>
              <a:ext uri="{FF2B5EF4-FFF2-40B4-BE49-F238E27FC236}">
                <a16:creationId xmlns:a16="http://schemas.microsoft.com/office/drawing/2014/main" id="{8EC82C32-F487-4889-BF1A-2D8B8FAA3C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8592" y="1170853"/>
            <a:ext cx="484067" cy="888661"/>
          </a:xfrm>
          <a:prstGeom prst="rect">
            <a:avLst/>
          </a:prstGeom>
        </p:spPr>
      </p:pic>
      <p:pic>
        <p:nvPicPr>
          <p:cNvPr id="11" name="Picture 10" descr="A picture containing table, drawing&#10;&#10;Description automatically generated">
            <a:extLst>
              <a:ext uri="{FF2B5EF4-FFF2-40B4-BE49-F238E27FC236}">
                <a16:creationId xmlns:a16="http://schemas.microsoft.com/office/drawing/2014/main" id="{3083B3A8-6AD6-4095-B503-7871064D54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93229" y="1185598"/>
            <a:ext cx="538403" cy="807604"/>
          </a:xfrm>
          <a:prstGeom prst="rect">
            <a:avLst/>
          </a:prstGeom>
        </p:spPr>
      </p:pic>
      <p:pic>
        <p:nvPicPr>
          <p:cNvPr id="14" name="Picture 13" descr="A picture containing table, drawing&#10;&#10;Description automatically generated">
            <a:extLst>
              <a:ext uri="{FF2B5EF4-FFF2-40B4-BE49-F238E27FC236}">
                <a16:creationId xmlns:a16="http://schemas.microsoft.com/office/drawing/2014/main" id="{1BC4BCC0-D889-43D0-910F-F673EEE86E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2457" y="1188880"/>
            <a:ext cx="538403" cy="807604"/>
          </a:xfrm>
          <a:prstGeom prst="rect">
            <a:avLst/>
          </a:prstGeom>
        </p:spPr>
      </p:pic>
      <p:sp>
        <p:nvSpPr>
          <p:cNvPr id="12" name="TextBox 11">
            <a:extLst>
              <a:ext uri="{FF2B5EF4-FFF2-40B4-BE49-F238E27FC236}">
                <a16:creationId xmlns:a16="http://schemas.microsoft.com/office/drawing/2014/main" id="{608BC074-EAFE-402D-86A9-D2B5D04ADAFA}"/>
              </a:ext>
            </a:extLst>
          </p:cNvPr>
          <p:cNvSpPr txBox="1"/>
          <p:nvPr/>
        </p:nvSpPr>
        <p:spPr>
          <a:xfrm>
            <a:off x="6396830" y="1600287"/>
            <a:ext cx="461986" cy="369332"/>
          </a:xfrm>
          <a:prstGeom prst="rect">
            <a:avLst/>
          </a:prstGeom>
          <a:noFill/>
        </p:spPr>
        <p:txBody>
          <a:bodyPr wrap="none" rtlCol="0">
            <a:spAutoFit/>
          </a:bodyPr>
          <a:lstStyle/>
          <a:p>
            <a:r>
              <a:rPr lang="en-US" dirty="0"/>
              <a:t>OR</a:t>
            </a:r>
          </a:p>
        </p:txBody>
      </p:sp>
      <p:pic>
        <p:nvPicPr>
          <p:cNvPr id="15" name="Picture 14" descr="A close up of a logo&#10;&#10;Description automatically generated">
            <a:extLst>
              <a:ext uri="{FF2B5EF4-FFF2-40B4-BE49-F238E27FC236}">
                <a16:creationId xmlns:a16="http://schemas.microsoft.com/office/drawing/2014/main" id="{C256B6A5-25BB-4720-B397-6FFE745CA35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77429" y="1273689"/>
            <a:ext cx="1569877" cy="1569877"/>
          </a:xfrm>
          <a:prstGeom prst="rect">
            <a:avLst/>
          </a:prstGeom>
        </p:spPr>
      </p:pic>
    </p:spTree>
    <p:extLst>
      <p:ext uri="{BB962C8B-B14F-4D97-AF65-F5344CB8AC3E}">
        <p14:creationId xmlns:p14="http://schemas.microsoft.com/office/powerpoint/2010/main" val="266558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8017D-B268-4933-B329-5FE28EA43593}"/>
              </a:ext>
            </a:extLst>
          </p:cNvPr>
          <p:cNvSpPr>
            <a:spLocks noGrp="1"/>
          </p:cNvSpPr>
          <p:nvPr>
            <p:ph idx="1"/>
          </p:nvPr>
        </p:nvSpPr>
        <p:spPr>
          <a:xfrm>
            <a:off x="838200" y="52070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p:txBody>
      </p:sp>
      <p:sp>
        <p:nvSpPr>
          <p:cNvPr id="17" name="TextBox 16">
            <a:extLst>
              <a:ext uri="{FF2B5EF4-FFF2-40B4-BE49-F238E27FC236}">
                <a16:creationId xmlns:a16="http://schemas.microsoft.com/office/drawing/2014/main" id="{1C96F49F-1A36-4000-86BD-30A99B7DEBED}"/>
              </a:ext>
            </a:extLst>
          </p:cNvPr>
          <p:cNvSpPr txBox="1"/>
          <p:nvPr/>
        </p:nvSpPr>
        <p:spPr>
          <a:xfrm>
            <a:off x="1306445" y="5490873"/>
            <a:ext cx="9764168" cy="400110"/>
          </a:xfrm>
          <a:prstGeom prst="rect">
            <a:avLst/>
          </a:prstGeom>
          <a:solidFill>
            <a:schemeClr val="accent1">
              <a:lumMod val="20000"/>
              <a:lumOff val="80000"/>
            </a:schemeClr>
          </a:solidFill>
        </p:spPr>
        <p:txBody>
          <a:bodyPr wrap="square" rtlCol="0">
            <a:spAutoFit/>
          </a:bodyPr>
          <a:lstStyle/>
          <a:p>
            <a:pPr algn="ctr"/>
            <a:r>
              <a:rPr lang="en-US" sz="2000" b="1" dirty="0"/>
              <a:t>Drone: F# (or continue A)</a:t>
            </a:r>
          </a:p>
        </p:txBody>
      </p:sp>
      <p:sp>
        <p:nvSpPr>
          <p:cNvPr id="18" name="TextBox 17">
            <a:extLst>
              <a:ext uri="{FF2B5EF4-FFF2-40B4-BE49-F238E27FC236}">
                <a16:creationId xmlns:a16="http://schemas.microsoft.com/office/drawing/2014/main" id="{F8872CC1-5CEA-44A0-A2D9-84320859DC8D}"/>
              </a:ext>
            </a:extLst>
          </p:cNvPr>
          <p:cNvSpPr txBox="1"/>
          <p:nvPr/>
        </p:nvSpPr>
        <p:spPr>
          <a:xfrm>
            <a:off x="1306445" y="3784077"/>
            <a:ext cx="9764168" cy="1200329"/>
          </a:xfrm>
          <a:prstGeom prst="rect">
            <a:avLst/>
          </a:prstGeom>
          <a:solidFill>
            <a:schemeClr val="accent4">
              <a:lumMod val="20000"/>
              <a:lumOff val="80000"/>
            </a:schemeClr>
          </a:solidFill>
        </p:spPr>
        <p:txBody>
          <a:bodyPr wrap="square" rtlCol="0">
            <a:spAutoFit/>
          </a:bodyPr>
          <a:lstStyle/>
          <a:p>
            <a:r>
              <a:rPr lang="en-US" dirty="0"/>
              <a:t>Choose pitches from:</a:t>
            </a:r>
          </a:p>
          <a:p>
            <a:endParaRPr lang="en-US" dirty="0"/>
          </a:p>
          <a:p>
            <a:endParaRPr lang="en-US" dirty="0"/>
          </a:p>
          <a:p>
            <a:endParaRPr lang="en-US" dirty="0"/>
          </a:p>
        </p:txBody>
      </p:sp>
      <p:pic>
        <p:nvPicPr>
          <p:cNvPr id="7" name="Picture 6" descr="A picture containing drawing&#10;&#10;Description automatically generated">
            <a:extLst>
              <a:ext uri="{FF2B5EF4-FFF2-40B4-BE49-F238E27FC236}">
                <a16:creationId xmlns:a16="http://schemas.microsoft.com/office/drawing/2014/main" id="{385E932C-A4F8-4AA3-ABC3-10C9A7A23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322" y="3956522"/>
            <a:ext cx="3775591" cy="1174254"/>
          </a:xfrm>
          <a:prstGeom prst="rect">
            <a:avLst/>
          </a:prstGeom>
        </p:spPr>
      </p:pic>
      <p:sp>
        <p:nvSpPr>
          <p:cNvPr id="2" name="TextBox 1">
            <a:extLst>
              <a:ext uri="{FF2B5EF4-FFF2-40B4-BE49-F238E27FC236}">
                <a16:creationId xmlns:a16="http://schemas.microsoft.com/office/drawing/2014/main" id="{4AE5C8B1-0569-4AF5-A27B-328738021693}"/>
              </a:ext>
            </a:extLst>
          </p:cNvPr>
          <p:cNvSpPr txBox="1"/>
          <p:nvPr/>
        </p:nvSpPr>
        <p:spPr>
          <a:xfrm>
            <a:off x="1306445" y="685799"/>
            <a:ext cx="9764168" cy="369332"/>
          </a:xfrm>
          <a:prstGeom prst="rect">
            <a:avLst/>
          </a:prstGeom>
          <a:solidFill>
            <a:schemeClr val="accent2">
              <a:lumMod val="60000"/>
              <a:lumOff val="40000"/>
            </a:schemeClr>
          </a:solidFill>
        </p:spPr>
        <p:txBody>
          <a:bodyPr wrap="square" rtlCol="0">
            <a:spAutoFit/>
          </a:bodyPr>
          <a:lstStyle/>
          <a:p>
            <a:r>
              <a:rPr lang="en-US" b="1" dirty="0"/>
              <a:t>Optional – Delete slides 8-10 if desired</a:t>
            </a:r>
          </a:p>
        </p:txBody>
      </p:sp>
      <p:pic>
        <p:nvPicPr>
          <p:cNvPr id="15" name="Picture 14" descr="A close up of a logo&#10;&#10;Description automatically generated">
            <a:extLst>
              <a:ext uri="{FF2B5EF4-FFF2-40B4-BE49-F238E27FC236}">
                <a16:creationId xmlns:a16="http://schemas.microsoft.com/office/drawing/2014/main" id="{C256B6A5-25BB-4720-B397-6FFE745CA3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7429" y="1273689"/>
            <a:ext cx="1569877" cy="1569877"/>
          </a:xfrm>
          <a:prstGeom prst="rect">
            <a:avLst/>
          </a:prstGeom>
        </p:spPr>
      </p:pic>
      <p:pic>
        <p:nvPicPr>
          <p:cNvPr id="5" name="Picture 4">
            <a:extLst>
              <a:ext uri="{FF2B5EF4-FFF2-40B4-BE49-F238E27FC236}">
                <a16:creationId xmlns:a16="http://schemas.microsoft.com/office/drawing/2014/main" id="{531E9B34-165C-4EFF-96D7-4451BB260D2F}"/>
              </a:ext>
            </a:extLst>
          </p:cNvPr>
          <p:cNvPicPr>
            <a:picLocks noChangeAspect="1"/>
          </p:cNvPicPr>
          <p:nvPr/>
        </p:nvPicPr>
        <p:blipFill>
          <a:blip r:embed="rId4"/>
          <a:stretch>
            <a:fillRect/>
          </a:stretch>
        </p:blipFill>
        <p:spPr>
          <a:xfrm>
            <a:off x="4024587" y="1872777"/>
            <a:ext cx="3337284" cy="1825077"/>
          </a:xfrm>
          <a:prstGeom prst="rect">
            <a:avLst/>
          </a:prstGeom>
        </p:spPr>
      </p:pic>
      <p:pic>
        <p:nvPicPr>
          <p:cNvPr id="11" name="Picture 10" descr="A picture containing table, drawing&#10;&#10;Description automatically generated">
            <a:extLst>
              <a:ext uri="{FF2B5EF4-FFF2-40B4-BE49-F238E27FC236}">
                <a16:creationId xmlns:a16="http://schemas.microsoft.com/office/drawing/2014/main" id="{3083B3A8-6AD6-4095-B503-7871064D54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0828" y="1185598"/>
            <a:ext cx="538403" cy="807604"/>
          </a:xfrm>
          <a:prstGeom prst="rect">
            <a:avLst/>
          </a:prstGeom>
        </p:spPr>
      </p:pic>
      <p:pic>
        <p:nvPicPr>
          <p:cNvPr id="14" name="Picture 13" descr="A picture containing table, drawing&#10;&#10;Description automatically generated">
            <a:extLst>
              <a:ext uri="{FF2B5EF4-FFF2-40B4-BE49-F238E27FC236}">
                <a16:creationId xmlns:a16="http://schemas.microsoft.com/office/drawing/2014/main" id="{1BC4BCC0-D889-43D0-910F-F673EEE86E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1059" y="1188880"/>
            <a:ext cx="538403" cy="807604"/>
          </a:xfrm>
          <a:prstGeom prst="rect">
            <a:avLst/>
          </a:prstGeom>
        </p:spPr>
      </p:pic>
    </p:spTree>
    <p:extLst>
      <p:ext uri="{BB962C8B-B14F-4D97-AF65-F5344CB8AC3E}">
        <p14:creationId xmlns:p14="http://schemas.microsoft.com/office/powerpoint/2010/main" val="1526344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586</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Alone Together</vt:lpstr>
      <vt:lpstr>Logistics and 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Alone</dc:title>
  <dc:creator>Juhi Bansal</dc:creator>
  <cp:lastModifiedBy>Juhi Bansal</cp:lastModifiedBy>
  <cp:revision>50</cp:revision>
  <dcterms:created xsi:type="dcterms:W3CDTF">2020-06-11T18:21:59Z</dcterms:created>
  <dcterms:modified xsi:type="dcterms:W3CDTF">2020-06-23T23:14:37Z</dcterms:modified>
</cp:coreProperties>
</file>